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5143500" cx="9144000"/>
  <p:notesSz cx="6858000" cy="9144000"/>
  <p:embeddedFontLst>
    <p:embeddedFont>
      <p:font typeface="Poppins"/>
      <p:regular r:id="rId44"/>
      <p:bold r:id="rId45"/>
      <p:italic r:id="rId46"/>
      <p:boldItalic r:id="rId47"/>
    </p:embeddedFont>
    <p:embeddedFont>
      <p:font typeface="Lato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44E1F85-10D5-445B-8B04-93515AE92A25}">
  <a:tblStyle styleId="{444E1F85-10D5-445B-8B04-93515AE92A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Poppins-regular.fntdata"/><Relationship Id="rId43" Type="http://schemas.openxmlformats.org/officeDocument/2006/relationships/slide" Target="slides/slide38.xml"/><Relationship Id="rId46" Type="http://schemas.openxmlformats.org/officeDocument/2006/relationships/font" Target="fonts/Poppins-italic.fntdata"/><Relationship Id="rId45" Type="http://schemas.openxmlformats.org/officeDocument/2006/relationships/font" Target="fonts/Poppi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ato-regular.fntdata"/><Relationship Id="rId47" Type="http://schemas.openxmlformats.org/officeDocument/2006/relationships/font" Target="fonts/Poppins-boldItalic.fntdata"/><Relationship Id="rId49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ato-boldItalic.fntdata"/><Relationship Id="rId5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213df5d3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213df5d3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2136d77560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2136d77560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2136d77560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2136d77560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2136d77560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2136d7756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2136d77560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2136d77560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2136d77560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2136d77560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213df5d3f2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213df5d3f2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2136d77560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2136d77560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2136d77560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2136d77560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2136d7756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12136d7756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2136d77560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12136d77560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213df5d3f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213df5d3f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12136d77560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12136d77560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1aa779c08b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11aa779c08b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213df5d3f2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213df5d3f2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13df5d3f2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13df5d3f2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213df5d3f2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1213df5d3f2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213df5d3f2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1213df5d3f2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213df5d3f2_1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1213df5d3f2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213df5d3f2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213df5d3f2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1213df5d3f2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1213df5d3f2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213df5d3f2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213df5d3f2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209e9b263e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209e9b263e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1213df5d3f2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1213df5d3f2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209e9b263e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1209e9b263e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2136d77560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12136d7756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2136d77560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12136d77560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2136d7756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2136d7756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12136d77560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12136d77560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12136d77560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12136d77560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2136d77560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12136d77560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12136d77560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12136d77560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2136d77560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2136d77560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136d77560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2136d7756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2136d77560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12136d77560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2136d7756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12136d7756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2136d77560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12136d77560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2136d77560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2136d77560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457200" y="2716075"/>
            <a:ext cx="8229600" cy="19701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2" name="Google Shape;12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2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">
  <p:cSld name="TITLE_ONLY_1_4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1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1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1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"/>
          <p:cNvSpPr/>
          <p:nvPr/>
        </p:nvSpPr>
        <p:spPr>
          <a:xfrm>
            <a:off x="6803099" y="1491324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1"/>
          <p:cNvSpPr/>
          <p:nvPr/>
        </p:nvSpPr>
        <p:spPr>
          <a:xfrm>
            <a:off x="4687799" y="1491324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1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1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1"/>
          <p:cNvSpPr txBox="1"/>
          <p:nvPr/>
        </p:nvSpPr>
        <p:spPr>
          <a:xfrm>
            <a:off x="6803094" y="1487200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1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2" name="Google Shape;102;p11"/>
          <p:cNvSpPr txBox="1"/>
          <p:nvPr>
            <p:ph idx="1" type="body"/>
          </p:nvPr>
        </p:nvSpPr>
        <p:spPr>
          <a:xfrm>
            <a:off x="5715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3" name="Google Shape;103;p11"/>
          <p:cNvSpPr txBox="1"/>
          <p:nvPr>
            <p:ph idx="2" type="subTitle"/>
          </p:nvPr>
        </p:nvSpPr>
        <p:spPr>
          <a:xfrm>
            <a:off x="571500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4" name="Google Shape;104;p11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" name="Google Shape;105;p11"/>
          <p:cNvSpPr txBox="1"/>
          <p:nvPr>
            <p:ph idx="3" type="body"/>
          </p:nvPr>
        </p:nvSpPr>
        <p:spPr>
          <a:xfrm>
            <a:off x="26868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6" name="Google Shape;106;p11"/>
          <p:cNvSpPr txBox="1"/>
          <p:nvPr>
            <p:ph idx="4" type="body"/>
          </p:nvPr>
        </p:nvSpPr>
        <p:spPr>
          <a:xfrm>
            <a:off x="6917399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7" name="Google Shape;107;p11"/>
          <p:cNvSpPr txBox="1"/>
          <p:nvPr>
            <p:ph idx="5" type="subTitle"/>
          </p:nvPr>
        </p:nvSpPr>
        <p:spPr>
          <a:xfrm>
            <a:off x="2686798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8" name="Google Shape;108;p11"/>
          <p:cNvSpPr txBox="1"/>
          <p:nvPr>
            <p:ph idx="6" type="subTitle"/>
          </p:nvPr>
        </p:nvSpPr>
        <p:spPr>
          <a:xfrm>
            <a:off x="6917394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9" name="Google Shape;109;p11"/>
          <p:cNvSpPr txBox="1"/>
          <p:nvPr/>
        </p:nvSpPr>
        <p:spPr>
          <a:xfrm>
            <a:off x="4687796" y="149195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1"/>
          <p:cNvSpPr txBox="1"/>
          <p:nvPr>
            <p:ph idx="7" type="body"/>
          </p:nvPr>
        </p:nvSpPr>
        <p:spPr>
          <a:xfrm>
            <a:off x="4802099" y="2176902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11" name="Google Shape;111;p11"/>
          <p:cNvSpPr txBox="1"/>
          <p:nvPr>
            <p:ph idx="8" type="subTitle"/>
          </p:nvPr>
        </p:nvSpPr>
        <p:spPr>
          <a:xfrm>
            <a:off x="4802096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numbered">
  <p:cSld name="TITLE_ONLY_1_3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2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2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2"/>
          <p:cNvSpPr/>
          <p:nvPr/>
        </p:nvSpPr>
        <p:spPr>
          <a:xfrm>
            <a:off x="6099000" y="1266532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2"/>
          <p:cNvSpPr/>
          <p:nvPr/>
        </p:nvSpPr>
        <p:spPr>
          <a:xfrm>
            <a:off x="6098994" y="1266532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2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2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2"/>
          <p:cNvSpPr txBox="1"/>
          <p:nvPr/>
        </p:nvSpPr>
        <p:spPr>
          <a:xfrm>
            <a:off x="457200" y="1261875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2"/>
          <p:cNvSpPr txBox="1"/>
          <p:nvPr/>
        </p:nvSpPr>
        <p:spPr>
          <a:xfrm>
            <a:off x="3278100" y="1261875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2"/>
          <p:cNvSpPr txBox="1"/>
          <p:nvPr/>
        </p:nvSpPr>
        <p:spPr>
          <a:xfrm>
            <a:off x="6098994" y="1261875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2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3" name="Google Shape;123;p12"/>
          <p:cNvSpPr txBox="1"/>
          <p:nvPr>
            <p:ph idx="1" type="body"/>
          </p:nvPr>
        </p:nvSpPr>
        <p:spPr>
          <a:xfrm>
            <a:off x="5715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4" name="Google Shape;124;p12"/>
          <p:cNvSpPr txBox="1"/>
          <p:nvPr>
            <p:ph idx="2" type="subTitle"/>
          </p:nvPr>
        </p:nvSpPr>
        <p:spPr>
          <a:xfrm>
            <a:off x="571500" y="2047091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b="1" sz="16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25" name="Google Shape;125;p12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12"/>
          <p:cNvSpPr txBox="1"/>
          <p:nvPr>
            <p:ph idx="3" type="body"/>
          </p:nvPr>
        </p:nvSpPr>
        <p:spPr>
          <a:xfrm>
            <a:off x="33924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7" name="Google Shape;127;p12"/>
          <p:cNvSpPr txBox="1"/>
          <p:nvPr>
            <p:ph idx="4" type="body"/>
          </p:nvPr>
        </p:nvSpPr>
        <p:spPr>
          <a:xfrm>
            <a:off x="6213297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8" name="Google Shape;128;p12"/>
          <p:cNvSpPr txBox="1"/>
          <p:nvPr>
            <p:ph idx="5" type="subTitle"/>
          </p:nvPr>
        </p:nvSpPr>
        <p:spPr>
          <a:xfrm>
            <a:off x="3392400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b="1"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29" name="Google Shape;129;p12"/>
          <p:cNvSpPr txBox="1"/>
          <p:nvPr>
            <p:ph idx="6" type="subTitle"/>
          </p:nvPr>
        </p:nvSpPr>
        <p:spPr>
          <a:xfrm>
            <a:off x="6213294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b="1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30" name="Google Shape;130;p12"/>
          <p:cNvSpPr/>
          <p:nvPr/>
        </p:nvSpPr>
        <p:spPr>
          <a:xfrm>
            <a:off x="1453950" y="141876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1" name="Google Shape;131;p12"/>
          <p:cNvSpPr/>
          <p:nvPr/>
        </p:nvSpPr>
        <p:spPr>
          <a:xfrm>
            <a:off x="4274850" y="141876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" name="Google Shape;132;p12"/>
          <p:cNvSpPr/>
          <p:nvPr/>
        </p:nvSpPr>
        <p:spPr>
          <a:xfrm>
            <a:off x="7095744" y="14451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numbered 1">
  <p:cSld name="TITLE_ONLY_1_3_2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/>
          <p:nvPr/>
        </p:nvSpPr>
        <p:spPr>
          <a:xfrm>
            <a:off x="457200" y="1487200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3278100" y="1487200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3"/>
          <p:cNvSpPr/>
          <p:nvPr/>
        </p:nvSpPr>
        <p:spPr>
          <a:xfrm>
            <a:off x="6099000" y="1491318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3"/>
          <p:cNvSpPr/>
          <p:nvPr/>
        </p:nvSpPr>
        <p:spPr>
          <a:xfrm>
            <a:off x="6098998" y="1491324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3"/>
          <p:cNvSpPr/>
          <p:nvPr/>
        </p:nvSpPr>
        <p:spPr>
          <a:xfrm>
            <a:off x="3278102" y="1487200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3"/>
          <p:cNvSpPr/>
          <p:nvPr/>
        </p:nvSpPr>
        <p:spPr>
          <a:xfrm>
            <a:off x="457200" y="1487200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3"/>
          <p:cNvSpPr txBox="1"/>
          <p:nvPr/>
        </p:nvSpPr>
        <p:spPr>
          <a:xfrm>
            <a:off x="457200" y="1487200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3"/>
          <p:cNvSpPr txBox="1"/>
          <p:nvPr/>
        </p:nvSpPr>
        <p:spPr>
          <a:xfrm>
            <a:off x="3278100" y="1487200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3"/>
          <p:cNvSpPr txBox="1"/>
          <p:nvPr/>
        </p:nvSpPr>
        <p:spPr>
          <a:xfrm>
            <a:off x="6098994" y="1487200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3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" type="subTitle"/>
          </p:nvPr>
        </p:nvSpPr>
        <p:spPr>
          <a:xfrm>
            <a:off x="571500" y="2485572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5" name="Google Shape;145;p13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p13"/>
          <p:cNvSpPr txBox="1"/>
          <p:nvPr>
            <p:ph idx="2" type="subTitle"/>
          </p:nvPr>
        </p:nvSpPr>
        <p:spPr>
          <a:xfrm>
            <a:off x="3392402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 b="1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7" name="Google Shape;147;p13"/>
          <p:cNvSpPr txBox="1"/>
          <p:nvPr>
            <p:ph idx="3" type="subTitle"/>
          </p:nvPr>
        </p:nvSpPr>
        <p:spPr>
          <a:xfrm>
            <a:off x="6213298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 b="1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8" name="Google Shape;148;p13"/>
          <p:cNvSpPr/>
          <p:nvPr/>
        </p:nvSpPr>
        <p:spPr>
          <a:xfrm>
            <a:off x="145395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9" name="Google Shape;149;p13"/>
          <p:cNvSpPr/>
          <p:nvPr/>
        </p:nvSpPr>
        <p:spPr>
          <a:xfrm>
            <a:off x="427485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0" name="Google Shape;150;p13"/>
          <p:cNvSpPr/>
          <p:nvPr/>
        </p:nvSpPr>
        <p:spPr>
          <a:xfrm>
            <a:off x="7095744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937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numbered">
  <p:cSld name="TITLE_ONLY_1_3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4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4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4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4"/>
          <p:cNvSpPr/>
          <p:nvPr/>
        </p:nvSpPr>
        <p:spPr>
          <a:xfrm>
            <a:off x="4687799" y="149133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4"/>
          <p:cNvSpPr/>
          <p:nvPr/>
        </p:nvSpPr>
        <p:spPr>
          <a:xfrm>
            <a:off x="25725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4572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4"/>
          <p:cNvSpPr/>
          <p:nvPr/>
        </p:nvSpPr>
        <p:spPr>
          <a:xfrm>
            <a:off x="6803099" y="1493394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4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4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4"/>
          <p:cNvSpPr txBox="1"/>
          <p:nvPr/>
        </p:nvSpPr>
        <p:spPr>
          <a:xfrm>
            <a:off x="4687796" y="148720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4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4" name="Google Shape;164;p14"/>
          <p:cNvSpPr txBox="1"/>
          <p:nvPr>
            <p:ph idx="1" type="body"/>
          </p:nvPr>
        </p:nvSpPr>
        <p:spPr>
          <a:xfrm>
            <a:off x="5715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5" name="Google Shape;165;p14"/>
          <p:cNvSpPr txBox="1"/>
          <p:nvPr>
            <p:ph idx="2" type="subTitle"/>
          </p:nvPr>
        </p:nvSpPr>
        <p:spPr>
          <a:xfrm>
            <a:off x="571500" y="2272416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b="1" sz="14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66" name="Google Shape;166;p14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14"/>
          <p:cNvSpPr txBox="1"/>
          <p:nvPr>
            <p:ph idx="3" type="body"/>
          </p:nvPr>
        </p:nvSpPr>
        <p:spPr>
          <a:xfrm>
            <a:off x="26868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8" name="Google Shape;168;p14"/>
          <p:cNvSpPr txBox="1"/>
          <p:nvPr>
            <p:ph idx="4" type="body"/>
          </p:nvPr>
        </p:nvSpPr>
        <p:spPr>
          <a:xfrm>
            <a:off x="48021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9" name="Google Shape;169;p14"/>
          <p:cNvSpPr txBox="1"/>
          <p:nvPr>
            <p:ph idx="5" type="subTitle"/>
          </p:nvPr>
        </p:nvSpPr>
        <p:spPr>
          <a:xfrm>
            <a:off x="2686798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Poppins"/>
              <a:buNone/>
              <a:defRPr b="1" sz="14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0" name="Google Shape;170;p14"/>
          <p:cNvSpPr txBox="1"/>
          <p:nvPr>
            <p:ph idx="6" type="subTitle"/>
          </p:nvPr>
        </p:nvSpPr>
        <p:spPr>
          <a:xfrm>
            <a:off x="4802096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Poppins"/>
              <a:buNone/>
              <a:defRPr b="1" sz="14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1" name="Google Shape;171;p14"/>
          <p:cNvSpPr/>
          <p:nvPr/>
        </p:nvSpPr>
        <p:spPr>
          <a:xfrm>
            <a:off x="110190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14"/>
          <p:cNvSpPr/>
          <p:nvPr/>
        </p:nvSpPr>
        <p:spPr>
          <a:xfrm>
            <a:off x="3217198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D6D8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3" name="Google Shape;173;p14"/>
          <p:cNvSpPr/>
          <p:nvPr/>
        </p:nvSpPr>
        <p:spPr>
          <a:xfrm>
            <a:off x="5332496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C8EA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4" name="Google Shape;174;p14"/>
          <p:cNvSpPr txBox="1"/>
          <p:nvPr/>
        </p:nvSpPr>
        <p:spPr>
          <a:xfrm>
            <a:off x="6803094" y="1489575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4"/>
          <p:cNvSpPr txBox="1"/>
          <p:nvPr>
            <p:ph idx="7" type="body"/>
          </p:nvPr>
        </p:nvSpPr>
        <p:spPr>
          <a:xfrm>
            <a:off x="6917400" y="3011316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76" name="Google Shape;176;p14"/>
          <p:cNvSpPr txBox="1"/>
          <p:nvPr>
            <p:ph idx="8" type="subTitle"/>
          </p:nvPr>
        </p:nvSpPr>
        <p:spPr>
          <a:xfrm>
            <a:off x="6917394" y="2267133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Poppins"/>
              <a:buNone/>
              <a:defRPr b="1" sz="14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7" name="Google Shape;177;p14"/>
          <p:cNvSpPr/>
          <p:nvPr/>
        </p:nvSpPr>
        <p:spPr>
          <a:xfrm>
            <a:off x="7447794" y="16728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numbered no body">
  <p:cSld name="TITLE_ONLY_1_3_1_1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5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5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5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5"/>
          <p:cNvSpPr/>
          <p:nvPr/>
        </p:nvSpPr>
        <p:spPr>
          <a:xfrm>
            <a:off x="4687799" y="149133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5"/>
          <p:cNvSpPr/>
          <p:nvPr/>
        </p:nvSpPr>
        <p:spPr>
          <a:xfrm>
            <a:off x="25725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5"/>
          <p:cNvSpPr/>
          <p:nvPr/>
        </p:nvSpPr>
        <p:spPr>
          <a:xfrm>
            <a:off x="4572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5"/>
          <p:cNvSpPr/>
          <p:nvPr/>
        </p:nvSpPr>
        <p:spPr>
          <a:xfrm>
            <a:off x="6803099" y="1493394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5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5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5"/>
          <p:cNvSpPr txBox="1"/>
          <p:nvPr/>
        </p:nvSpPr>
        <p:spPr>
          <a:xfrm>
            <a:off x="4687796" y="148720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5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1" name="Google Shape;191;p15"/>
          <p:cNvSpPr txBox="1"/>
          <p:nvPr>
            <p:ph idx="1" type="subTitle"/>
          </p:nvPr>
        </p:nvSpPr>
        <p:spPr>
          <a:xfrm>
            <a:off x="571500" y="2505560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b="1" sz="16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2" name="Google Shape;192;p15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15"/>
          <p:cNvSpPr txBox="1"/>
          <p:nvPr>
            <p:ph idx="2" type="subTitle"/>
          </p:nvPr>
        </p:nvSpPr>
        <p:spPr>
          <a:xfrm>
            <a:off x="2686800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6D81"/>
              </a:buClr>
              <a:buSzPts val="1600"/>
              <a:buFont typeface="Poppins"/>
              <a:buNone/>
              <a:defRPr b="1" sz="16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4" name="Google Shape;194;p15"/>
          <p:cNvSpPr txBox="1"/>
          <p:nvPr>
            <p:ph idx="3" type="subTitle"/>
          </p:nvPr>
        </p:nvSpPr>
        <p:spPr>
          <a:xfrm>
            <a:off x="4802099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8EA4"/>
              </a:buClr>
              <a:buSzPts val="1600"/>
              <a:buFont typeface="Poppins"/>
              <a:buNone/>
              <a:defRPr b="1" sz="16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5" name="Google Shape;195;p15"/>
          <p:cNvSpPr/>
          <p:nvPr/>
        </p:nvSpPr>
        <p:spPr>
          <a:xfrm>
            <a:off x="110190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" name="Google Shape;196;p15"/>
          <p:cNvSpPr/>
          <p:nvPr/>
        </p:nvSpPr>
        <p:spPr>
          <a:xfrm>
            <a:off x="3217198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D6D8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" name="Google Shape;197;p15"/>
          <p:cNvSpPr/>
          <p:nvPr/>
        </p:nvSpPr>
        <p:spPr>
          <a:xfrm>
            <a:off x="5332496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C8EA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6803094" y="1489575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5"/>
          <p:cNvSpPr txBox="1"/>
          <p:nvPr>
            <p:ph idx="4" type="subTitle"/>
          </p:nvPr>
        </p:nvSpPr>
        <p:spPr>
          <a:xfrm>
            <a:off x="6917399" y="2492883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b="1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00" name="Google Shape;200;p15"/>
          <p:cNvSpPr/>
          <p:nvPr/>
        </p:nvSpPr>
        <p:spPr>
          <a:xfrm>
            <a:off x="7447794" y="16728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">
  <p:cSld name="TITLE_ONLY_1_2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6"/>
          <p:cNvSpPr/>
          <p:nvPr/>
        </p:nvSpPr>
        <p:spPr>
          <a:xfrm>
            <a:off x="4687350" y="1261875"/>
            <a:ext cx="40029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6"/>
          <p:cNvSpPr/>
          <p:nvPr/>
        </p:nvSpPr>
        <p:spPr>
          <a:xfrm>
            <a:off x="457200" y="1261875"/>
            <a:ext cx="40029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6"/>
          <p:cNvSpPr/>
          <p:nvPr/>
        </p:nvSpPr>
        <p:spPr>
          <a:xfrm>
            <a:off x="4688553" y="1266532"/>
            <a:ext cx="40005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6"/>
          <p:cNvSpPr/>
          <p:nvPr/>
        </p:nvSpPr>
        <p:spPr>
          <a:xfrm>
            <a:off x="459450" y="1261875"/>
            <a:ext cx="40005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6"/>
          <p:cNvSpPr txBox="1"/>
          <p:nvPr/>
        </p:nvSpPr>
        <p:spPr>
          <a:xfrm>
            <a:off x="457200" y="1261875"/>
            <a:ext cx="40050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6"/>
          <p:cNvSpPr txBox="1"/>
          <p:nvPr/>
        </p:nvSpPr>
        <p:spPr>
          <a:xfrm>
            <a:off x="4686303" y="1261875"/>
            <a:ext cx="40050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6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9" name="Google Shape;209;p16"/>
          <p:cNvSpPr txBox="1"/>
          <p:nvPr>
            <p:ph idx="1" type="body"/>
          </p:nvPr>
        </p:nvSpPr>
        <p:spPr>
          <a:xfrm>
            <a:off x="571500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0" name="Google Shape;210;p16"/>
          <p:cNvSpPr txBox="1"/>
          <p:nvPr>
            <p:ph idx="2" type="subTitle"/>
          </p:nvPr>
        </p:nvSpPr>
        <p:spPr>
          <a:xfrm>
            <a:off x="571500" y="126662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11" name="Google Shape;211;p16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p16"/>
          <p:cNvSpPr txBox="1"/>
          <p:nvPr>
            <p:ph idx="3" type="body"/>
          </p:nvPr>
        </p:nvSpPr>
        <p:spPr>
          <a:xfrm>
            <a:off x="4800603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3" name="Google Shape;213;p16"/>
          <p:cNvSpPr txBox="1"/>
          <p:nvPr>
            <p:ph idx="4" type="subTitle"/>
          </p:nvPr>
        </p:nvSpPr>
        <p:spPr>
          <a:xfrm>
            <a:off x="4800603" y="126187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09">
          <p15:clr>
            <a:srgbClr val="FA7B17"/>
          </p15:clr>
        </p15:guide>
        <p15:guide id="2" pos="2953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eps">
  <p:cSld name="TITLE_ONLY_1_1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7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6" name="Google Shape;216;p17"/>
          <p:cNvSpPr/>
          <p:nvPr/>
        </p:nvSpPr>
        <p:spPr>
          <a:xfrm>
            <a:off x="457200" y="1261875"/>
            <a:ext cx="2551500" cy="607800"/>
          </a:xfrm>
          <a:prstGeom prst="homePlate">
            <a:avLst>
              <a:gd fmla="val 50000" name="adj"/>
            </a:avLst>
          </a:prstGeom>
          <a:solidFill>
            <a:srgbClr val="454F5B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"/>
          <p:cNvSpPr/>
          <p:nvPr/>
        </p:nvSpPr>
        <p:spPr>
          <a:xfrm>
            <a:off x="3156494" y="1261875"/>
            <a:ext cx="2852700" cy="607800"/>
          </a:xfrm>
          <a:prstGeom prst="chevron">
            <a:avLst>
              <a:gd fmla="val 50000" name="adj"/>
            </a:avLst>
          </a:prstGeom>
          <a:solidFill>
            <a:srgbClr val="4E7D93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7"/>
          <p:cNvSpPr/>
          <p:nvPr/>
        </p:nvSpPr>
        <p:spPr>
          <a:xfrm>
            <a:off x="6156772" y="1261875"/>
            <a:ext cx="2852700" cy="6078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7"/>
          <p:cNvSpPr txBox="1"/>
          <p:nvPr>
            <p:ph idx="1" type="subTitle"/>
          </p:nvPr>
        </p:nvSpPr>
        <p:spPr>
          <a:xfrm>
            <a:off x="576000" y="1261875"/>
            <a:ext cx="22572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0" name="Google Shape;220;p17"/>
          <p:cNvSpPr txBox="1"/>
          <p:nvPr>
            <p:ph idx="2" type="subTitle"/>
          </p:nvPr>
        </p:nvSpPr>
        <p:spPr>
          <a:xfrm>
            <a:off x="35868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1" name="Google Shape;221;p17"/>
          <p:cNvSpPr txBox="1"/>
          <p:nvPr>
            <p:ph idx="3" type="subTitle"/>
          </p:nvPr>
        </p:nvSpPr>
        <p:spPr>
          <a:xfrm>
            <a:off x="65614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None/>
              <a:defRPr b="1" sz="16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2" name="Google Shape;222;p17"/>
          <p:cNvSpPr txBox="1"/>
          <p:nvPr>
            <p:ph idx="4" type="body"/>
          </p:nvPr>
        </p:nvSpPr>
        <p:spPr>
          <a:xfrm>
            <a:off x="4572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3" name="Google Shape;223;p17"/>
          <p:cNvSpPr txBox="1"/>
          <p:nvPr>
            <p:ph idx="5" type="body"/>
          </p:nvPr>
        </p:nvSpPr>
        <p:spPr>
          <a:xfrm>
            <a:off x="60990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4" name="Google Shape;224;p17"/>
          <p:cNvSpPr txBox="1"/>
          <p:nvPr>
            <p:ph idx="6" type="body"/>
          </p:nvPr>
        </p:nvSpPr>
        <p:spPr>
          <a:xfrm>
            <a:off x="32781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5" name="Google Shape;225;p17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third text page">
  <p:cSld name="ONE_COLUMN_TEX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8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8" name="Google Shape;228;p18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1000"/>
              </a:spcBef>
              <a:spcAft>
                <a:spcPts val="10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29" name="Google Shape;229;p18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18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  <a:noFill/>
          <a:ln>
            <a:noFill/>
          </a:ln>
        </p:spPr>
      </p:sp>
      <p:sp>
        <p:nvSpPr>
          <p:cNvPr id="231" name="Google Shape;231;p1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 txBox="1"/>
          <p:nvPr>
            <p:ph type="title"/>
          </p:nvPr>
        </p:nvSpPr>
        <p:spPr>
          <a:xfrm>
            <a:off x="457200" y="457200"/>
            <a:ext cx="56412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34" name="Google Shape;234;p19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35" name="Google Shape;235;p1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0" name="Google Shape;240;p19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842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blue">
  <p:cSld name="MAIN_POINT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0"/>
          <p:cNvSpPr txBox="1"/>
          <p:nvPr>
            <p:ph type="title"/>
          </p:nvPr>
        </p:nvSpPr>
        <p:spPr>
          <a:xfrm>
            <a:off x="457200" y="457200"/>
            <a:ext cx="56412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43" name="Google Shape;243;p2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44" name="Google Shape;244;p20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20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841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blue">
  <p:cSld name="TITLE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457200" y="2715949"/>
            <a:ext cx="8229600" cy="19704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1" name="Google Shape;21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2" name="Google Shape;22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Google Shape;27;p3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4B96AC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1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53" name="Google Shape;253;p21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54" name="Google Shape;254;p21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2pPr>
            <a:lvl3pPr indent="-342900" lvl="2" marL="1371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3pPr>
            <a:lvl4pPr indent="-342900" lvl="3" marL="1828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4pPr>
            <a:lvl5pPr indent="-342900" lvl="4" marL="22860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indent="-342900" lvl="5" marL="27432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6pPr>
            <a:lvl7pPr indent="-342900" lvl="6" marL="3200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indent="-342900" lvl="7" marL="3657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8pPr>
            <a:lvl9pPr indent="-342900" lvl="8" marL="411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5" name="Google Shape;255;p21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reversed">
  <p:cSld name="SECTION_TITLE_AND_DESCRIPTION_3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2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4B96AC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2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9" name="Google Shape;259;p22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0" name="Google Shape;260;p22"/>
          <p:cNvSpPr txBox="1"/>
          <p:nvPr>
            <p:ph idx="2" type="body"/>
          </p:nvPr>
        </p:nvSpPr>
        <p:spPr>
          <a:xfrm>
            <a:off x="5029200" y="457200"/>
            <a:ext cx="36576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61" name="Google Shape;261;p22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with image">
  <p:cSld name="SECTION_TITLE_AND_DESCRIPTION_2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3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3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65" name="Google Shape;265;p23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6" name="Google Shape;266;p23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7" name="Google Shape;267;p23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8" name="Google Shape;268;p23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ith image">
  <p:cSld name="SECTION_TITLE_AND_DESCRIPTION_2_1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4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4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72" name="Google Shape;272;p24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24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74" name="Google Shape;274;p24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24"/>
          <p:cNvSpPr txBox="1"/>
          <p:nvPr>
            <p:ph idx="1" type="body"/>
          </p:nvPr>
        </p:nvSpPr>
        <p:spPr>
          <a:xfrm>
            <a:off x="457200" y="2686050"/>
            <a:ext cx="3657600" cy="20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gray">
  <p:cSld name="SECTION_TITLE_AND_DESCRIPTION_1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5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5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79" name="Google Shape;279;p25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0" name="Google Shape;280;p25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81" name="Google Shape;281;p25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82" name="Google Shape;282;p25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283" name="Google Shape;283;p25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5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5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tinerary">
  <p:cSld name="SECTION_TITLE_AND_DESCRIPTION_1_2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6"/>
          <p:cNvSpPr txBox="1"/>
          <p:nvPr>
            <p:ph type="title"/>
          </p:nvPr>
        </p:nvSpPr>
        <p:spPr>
          <a:xfrm>
            <a:off x="457200" y="454950"/>
            <a:ext cx="3657600" cy="423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91" name="Google Shape;291;p26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2" name="Google Shape;292;p26"/>
          <p:cNvSpPr txBox="1"/>
          <p:nvPr>
            <p:ph idx="1" type="subTitle"/>
          </p:nvPr>
        </p:nvSpPr>
        <p:spPr>
          <a:xfrm>
            <a:off x="5715000" y="1727580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6577"/>
              </a:buClr>
              <a:buSzPts val="1800"/>
              <a:buFont typeface="Poppins"/>
              <a:buNone/>
              <a:defRPr b="1">
                <a:solidFill>
                  <a:srgbClr val="4C657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93" name="Google Shape;293;p26"/>
          <p:cNvSpPr txBox="1"/>
          <p:nvPr>
            <p:ph idx="2" type="subTitle"/>
          </p:nvPr>
        </p:nvSpPr>
        <p:spPr>
          <a:xfrm>
            <a:off x="5715000" y="2444692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 b="1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94" name="Google Shape;294;p26"/>
          <p:cNvSpPr txBox="1"/>
          <p:nvPr>
            <p:ph idx="3" type="subTitle"/>
          </p:nvPr>
        </p:nvSpPr>
        <p:spPr>
          <a:xfrm>
            <a:off x="5715000" y="3161805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96AC"/>
              </a:buClr>
              <a:buSzPts val="1800"/>
              <a:buFont typeface="Poppins"/>
              <a:buNone/>
              <a:defRPr b="1">
                <a:solidFill>
                  <a:srgbClr val="4B96AC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grpSp>
        <p:nvGrpSpPr>
          <p:cNvPr id="295" name="Google Shape;295;p26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296" name="Google Shape;296;p26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6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6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26"/>
          <p:cNvSpPr/>
          <p:nvPr/>
        </p:nvSpPr>
        <p:spPr>
          <a:xfrm>
            <a:off x="5029204" y="926750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6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2" name="Google Shape;302;p26"/>
          <p:cNvSpPr/>
          <p:nvPr/>
        </p:nvSpPr>
        <p:spPr>
          <a:xfrm>
            <a:off x="5029193" y="1644573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6577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C6577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600">
              <a:solidFill>
                <a:srgbClr val="4C657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3" name="Google Shape;303;p26"/>
          <p:cNvSpPr/>
          <p:nvPr/>
        </p:nvSpPr>
        <p:spPr>
          <a:xfrm>
            <a:off x="5029195" y="2362397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6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4" name="Google Shape;304;p26"/>
          <p:cNvSpPr/>
          <p:nvPr/>
        </p:nvSpPr>
        <p:spPr>
          <a:xfrm>
            <a:off x="5029194" y="3080220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B96AC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B96AC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600">
              <a:solidFill>
                <a:srgbClr val="4B96A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5" name="Google Shape;305;p26"/>
          <p:cNvSpPr/>
          <p:nvPr/>
        </p:nvSpPr>
        <p:spPr>
          <a:xfrm>
            <a:off x="5029194" y="3798044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 b="1" sz="16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6" name="Google Shape;306;p26"/>
          <p:cNvSpPr txBox="1"/>
          <p:nvPr>
            <p:ph idx="4" type="subTitle"/>
          </p:nvPr>
        </p:nvSpPr>
        <p:spPr>
          <a:xfrm>
            <a:off x="5715000" y="1010467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1800"/>
              <a:buFont typeface="Poppins"/>
              <a:buNone/>
              <a:defRPr b="1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307" name="Google Shape;307;p26"/>
          <p:cNvSpPr txBox="1"/>
          <p:nvPr>
            <p:ph idx="5" type="subTitle"/>
          </p:nvPr>
        </p:nvSpPr>
        <p:spPr>
          <a:xfrm>
            <a:off x="5715000" y="3878917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 b="1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gray reversed">
  <p:cSld name="SECTION_TITLE_AND_DESCRIPTION_1_1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7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7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11" name="Google Shape;311;p27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12" name="Google Shape;312;p27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13" name="Google Shape;313;p27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14" name="Google Shape;314;p27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315" name="Google Shape;315;p27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7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7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7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7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8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2" name="Google Shape;322;p2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grpSp>
        <p:nvGrpSpPr>
          <p:cNvPr id="30" name="Google Shape;30;p4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31" name="Google Shape;31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4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blue">
  <p:cSld name="SECTION_HEADER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5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39" name="Google Shape;39;p5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" name="Google Shape;44;p5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5" name="Google Shape;45;p5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9" name="Google Shape;49;p6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" name="Google Shape;50;p6"/>
          <p:cNvSpPr/>
          <p:nvPr/>
        </p:nvSpPr>
        <p:spPr>
          <a:xfrm flipH="1" rot="10800000">
            <a:off x="8334415" y="4242234"/>
            <a:ext cx="809700" cy="809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6"/>
          <p:cNvSpPr/>
          <p:nvPr/>
        </p:nvSpPr>
        <p:spPr>
          <a:xfrm rot="10800000">
            <a:off x="7524603" y="4242243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6"/>
          <p:cNvSpPr/>
          <p:nvPr/>
        </p:nvSpPr>
        <p:spPr>
          <a:xfrm>
            <a:off x="7524781" y="4242240"/>
            <a:ext cx="809700" cy="809700"/>
          </a:xfrm>
          <a:prstGeom prst="rtTriangle">
            <a:avLst/>
          </a:prstGeom>
          <a:solidFill>
            <a:srgbClr val="DDDD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6"/>
          <p:cNvSpPr/>
          <p:nvPr/>
        </p:nvSpPr>
        <p:spPr>
          <a:xfrm flipH="1">
            <a:off x="6715073" y="4242248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6"/>
          <p:cNvSpPr/>
          <p:nvPr/>
        </p:nvSpPr>
        <p:spPr>
          <a:xfrm flipH="1">
            <a:off x="8334325" y="3432563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ithout graphic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9" name="Google Shape;59;p7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0" name="Google Shape;60;p7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63" name="Google Shape;63;p8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4" name="Google Shape;64;p8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5" name="Google Shape;65;p8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" name="Google Shape;66;p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2771">
          <p15:clr>
            <a:srgbClr val="FA7B17"/>
          </p15:clr>
        </p15:guide>
        <p15:guide id="2" pos="2989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" name="Google Shape;70;p9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">
  <p:cSld name="TITLE_ONLY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0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0"/>
          <p:cNvSpPr/>
          <p:nvPr/>
        </p:nvSpPr>
        <p:spPr>
          <a:xfrm>
            <a:off x="6099000" y="1266532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0"/>
          <p:cNvSpPr/>
          <p:nvPr/>
        </p:nvSpPr>
        <p:spPr>
          <a:xfrm>
            <a:off x="6098994" y="1266532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0"/>
          <p:cNvSpPr txBox="1"/>
          <p:nvPr/>
        </p:nvSpPr>
        <p:spPr>
          <a:xfrm>
            <a:off x="457200" y="1261875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0"/>
          <p:cNvSpPr txBox="1"/>
          <p:nvPr/>
        </p:nvSpPr>
        <p:spPr>
          <a:xfrm>
            <a:off x="3278100" y="1261875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0"/>
          <p:cNvSpPr txBox="1"/>
          <p:nvPr/>
        </p:nvSpPr>
        <p:spPr>
          <a:xfrm>
            <a:off x="6098994" y="1261875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5715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3" name="Google Shape;83;p10"/>
          <p:cNvSpPr txBox="1"/>
          <p:nvPr>
            <p:ph idx="2" type="subTitle"/>
          </p:nvPr>
        </p:nvSpPr>
        <p:spPr>
          <a:xfrm>
            <a:off x="571500" y="126662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4" name="Google Shape;84;p10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" name="Google Shape;85;p10"/>
          <p:cNvSpPr txBox="1"/>
          <p:nvPr>
            <p:ph idx="3" type="body"/>
          </p:nvPr>
        </p:nvSpPr>
        <p:spPr>
          <a:xfrm>
            <a:off x="33924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6" name="Google Shape;86;p10"/>
          <p:cNvSpPr txBox="1"/>
          <p:nvPr>
            <p:ph idx="4" type="body"/>
          </p:nvPr>
        </p:nvSpPr>
        <p:spPr>
          <a:xfrm>
            <a:off x="6213294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7" name="Google Shape;87;p10"/>
          <p:cNvSpPr txBox="1"/>
          <p:nvPr>
            <p:ph idx="5" type="subTitle"/>
          </p:nvPr>
        </p:nvSpPr>
        <p:spPr>
          <a:xfrm>
            <a:off x="3392400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8" name="Google Shape;88;p10"/>
          <p:cNvSpPr txBox="1"/>
          <p:nvPr>
            <p:ph idx="6" type="subTitle"/>
          </p:nvPr>
        </p:nvSpPr>
        <p:spPr>
          <a:xfrm>
            <a:off x="6213294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theme" Target="../theme/theme2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61875"/>
            <a:ext cx="8229600" cy="3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88">
          <p15:clr>
            <a:srgbClr val="EA4335"/>
          </p15:clr>
        </p15:guide>
        <p15:guide id="4" orient="horz" pos="295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use this template</a:t>
            </a:r>
            <a:endParaRPr/>
          </a:p>
        </p:txBody>
      </p:sp>
      <p:sp>
        <p:nvSpPr>
          <p:cNvPr id="328" name="Google Shape;328;p29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Use the </a:t>
            </a:r>
            <a:r>
              <a:rPr b="1" lang="en"/>
              <a:t>slides below</a:t>
            </a:r>
            <a:r>
              <a:rPr lang="en"/>
              <a:t> for your specific needs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To apply a layout to a slide, click the </a:t>
            </a:r>
            <a:r>
              <a:rPr b="1" lang="en"/>
              <a:t>Layout</a:t>
            </a:r>
            <a:r>
              <a:rPr lang="en"/>
              <a:t> dropdown next to Background on the menu above, then select your desired layout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b="1" lang="en"/>
              <a:t>Pro tip: </a:t>
            </a:r>
            <a:r>
              <a:rPr lang="en"/>
              <a:t>on the ruler below the menu above, right-click and select </a:t>
            </a:r>
            <a:r>
              <a:rPr b="1" lang="en"/>
              <a:t>Show guides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Use the colors found in the template - </a:t>
            </a:r>
            <a:r>
              <a:rPr i="1" lang="en"/>
              <a:t>see chart colors slide for more</a:t>
            </a:r>
            <a:endParaRPr i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Body text: ⬤ </a:t>
            </a:r>
            <a:r>
              <a:rPr b="1" lang="en"/>
              <a:t>#454f5b</a:t>
            </a:r>
            <a:endParaRPr b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Header text: </a:t>
            </a:r>
            <a:r>
              <a:rPr lang="en">
                <a:solidFill>
                  <a:schemeClr val="accent3"/>
                </a:solidFill>
              </a:rPr>
              <a:t>⬤</a:t>
            </a:r>
            <a:r>
              <a:rPr lang="en"/>
              <a:t> </a:t>
            </a:r>
            <a:r>
              <a:rPr b="1" lang="en"/>
              <a:t>#272e37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en"/>
              <a:t>Insert an</a:t>
            </a:r>
            <a:r>
              <a:rPr lang="en"/>
              <a:t> </a:t>
            </a:r>
            <a:r>
              <a:rPr b="1" lang="en"/>
              <a:t>image</a:t>
            </a:r>
            <a:r>
              <a:rPr lang="en"/>
              <a:t> into your slide by using one of the image layouts and clicking the placeholder image</a:t>
            </a:r>
            <a:endParaRPr/>
          </a:p>
        </p:txBody>
      </p:sp>
      <p:sp>
        <p:nvSpPr>
          <p:cNvPr id="329" name="Google Shape;329;p29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The only fonts use in this deck are </a:t>
            </a:r>
            <a:r>
              <a:rPr b="1" lang="en"/>
              <a:t>Lato </a:t>
            </a:r>
            <a:r>
              <a:rPr i="1" lang="en"/>
              <a:t>(body)</a:t>
            </a:r>
            <a:r>
              <a:rPr b="1" lang="en"/>
              <a:t> </a:t>
            </a:r>
            <a:r>
              <a:rPr lang="en"/>
              <a:t>and </a:t>
            </a:r>
            <a:r>
              <a:rPr b="1" lang="en"/>
              <a:t>Poppins </a:t>
            </a:r>
            <a:r>
              <a:rPr i="1" lang="en"/>
              <a:t>(headers)</a:t>
            </a:r>
            <a:r>
              <a:rPr b="1" lang="en"/>
              <a:t> </a:t>
            </a:r>
            <a:r>
              <a:rPr lang="en"/>
              <a:t>- do not use other fonts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All headers are to be in sentence caps, which means that you only capitalize </a:t>
            </a:r>
            <a:r>
              <a:rPr b="1" lang="en"/>
              <a:t>the first letter of the heade</a:t>
            </a:r>
            <a:r>
              <a:rPr lang="en"/>
              <a:t>r as well as any </a:t>
            </a:r>
            <a:r>
              <a:rPr b="1" lang="en"/>
              <a:t>proper nouns </a:t>
            </a:r>
            <a:r>
              <a:rPr i="1" lang="en"/>
              <a:t>(nothing else)</a:t>
            </a:r>
            <a:endParaRPr i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Clr>
                <a:srgbClr val="D24449"/>
              </a:buClr>
              <a:buSzPct val="100000"/>
              <a:buChar char="✖"/>
            </a:pPr>
            <a:r>
              <a:rPr lang="en"/>
              <a:t>How to </a:t>
            </a:r>
            <a:r>
              <a:rPr b="1" lang="en"/>
              <a:t>U</a:t>
            </a:r>
            <a:r>
              <a:rPr lang="en"/>
              <a:t>se </a:t>
            </a:r>
            <a:r>
              <a:rPr b="1" lang="en"/>
              <a:t>T</a:t>
            </a:r>
            <a:r>
              <a:rPr lang="en"/>
              <a:t>he Deako </a:t>
            </a:r>
            <a:r>
              <a:rPr b="1" lang="en"/>
              <a:t>T</a:t>
            </a:r>
            <a:r>
              <a:rPr lang="en"/>
              <a:t>emplate</a:t>
            </a:r>
            <a:endParaRPr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✔"/>
            </a:pPr>
            <a:r>
              <a:rPr lang="en"/>
              <a:t>How to </a:t>
            </a:r>
            <a:r>
              <a:rPr b="1" lang="en"/>
              <a:t>u</a:t>
            </a:r>
            <a:r>
              <a:rPr lang="en"/>
              <a:t>se </a:t>
            </a:r>
            <a:r>
              <a:rPr b="1" lang="en"/>
              <a:t>t</a:t>
            </a:r>
            <a:r>
              <a:rPr lang="en"/>
              <a:t>he Deako </a:t>
            </a:r>
            <a:r>
              <a:rPr b="1" lang="en"/>
              <a:t>t</a:t>
            </a:r>
            <a:r>
              <a:rPr lang="en"/>
              <a:t>emplate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To insert icons into a slide, click </a:t>
            </a:r>
            <a:r>
              <a:rPr b="1" lang="en"/>
              <a:t>Add-ons</a:t>
            </a:r>
            <a:r>
              <a:rPr lang="en"/>
              <a:t> → </a:t>
            </a:r>
            <a:r>
              <a:rPr b="1" lang="en"/>
              <a:t>Insert icons for Slides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en"/>
              <a:t>If you have a </a:t>
            </a:r>
            <a:r>
              <a:rPr b="1" lang="en"/>
              <a:t>specific idea </a:t>
            </a:r>
            <a:r>
              <a:rPr lang="en"/>
              <a:t>that you don’t know how to illustrate, hit up </a:t>
            </a:r>
            <a:r>
              <a:rPr b="1" lang="en"/>
              <a:t>@abb</a:t>
            </a:r>
            <a:r>
              <a:rPr lang="en"/>
              <a:t> on slack and they’ll help ya out!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8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38"/>
          <p:cNvSpPr txBox="1"/>
          <p:nvPr>
            <p:ph idx="2" type="body"/>
          </p:nvPr>
        </p:nvSpPr>
        <p:spPr>
          <a:xfrm>
            <a:off x="5029200" y="457200"/>
            <a:ext cx="36576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9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9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9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0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40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40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1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41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41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2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42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  <p:sp>
        <p:nvSpPr>
          <p:cNvPr id="415" name="Google Shape;415;p42"/>
          <p:cNvSpPr txBox="1"/>
          <p:nvPr>
            <p:ph idx="1" type="body"/>
          </p:nvPr>
        </p:nvSpPr>
        <p:spPr>
          <a:xfrm>
            <a:off x="457200" y="2686050"/>
            <a:ext cx="3657600" cy="20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3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43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43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4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44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44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46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7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47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Troubleshooting</a:t>
            </a:r>
            <a:endParaRPr/>
          </a:p>
        </p:txBody>
      </p:sp>
      <p:sp>
        <p:nvSpPr>
          <p:cNvPr id="335" name="Google Shape;335;p30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Items not in the right place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To reset a layout, click                  on the menu above, then select the same layout again</a:t>
            </a:r>
            <a:endParaRPr/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/>
              <a:t>I can’t align items</a:t>
            </a:r>
            <a:endParaRPr b="1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On the ruler below the menu above, right-click and select </a:t>
            </a:r>
            <a:r>
              <a:rPr b="1" lang="en"/>
              <a:t>Show guides</a:t>
            </a:r>
            <a:endParaRPr b="1"/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/>
              <a:t>Lines are too cramped</a:t>
            </a:r>
            <a:endParaRPr b="1"/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/>
              <a:t>Click          and select </a:t>
            </a:r>
            <a:r>
              <a:rPr b="1" lang="en"/>
              <a:t>Add space after paragraph</a:t>
            </a:r>
            <a:r>
              <a:rPr lang="en"/>
              <a:t> and/or, change the line spacing to </a:t>
            </a:r>
            <a:r>
              <a:rPr b="1" lang="en"/>
              <a:t>1.15</a:t>
            </a:r>
            <a:r>
              <a:rPr lang="en"/>
              <a:t> or </a:t>
            </a:r>
            <a:r>
              <a:rPr b="1" lang="en"/>
              <a:t>1.5</a:t>
            </a:r>
            <a:endParaRPr b="1"/>
          </a:p>
        </p:txBody>
      </p:sp>
      <p:sp>
        <p:nvSpPr>
          <p:cNvPr id="336" name="Google Shape;336;p30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And, if all else fails, </a:t>
            </a:r>
            <a:r>
              <a:rPr lang="en"/>
              <a:t>hit up </a:t>
            </a:r>
            <a:r>
              <a:rPr b="1" lang="en"/>
              <a:t>@abb</a:t>
            </a:r>
            <a:r>
              <a:rPr lang="en"/>
              <a:t> on slack and they’ll help ya out!</a:t>
            </a:r>
            <a:endParaRPr/>
          </a:p>
        </p:txBody>
      </p:sp>
      <p:pic>
        <p:nvPicPr>
          <p:cNvPr id="337" name="Google Shape;33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300" y="1584723"/>
            <a:ext cx="66215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1592" y="3761873"/>
            <a:ext cx="341750" cy="30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8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48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48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notes</a:t>
            </a:r>
            <a:endParaRPr/>
          </a:p>
        </p:txBody>
      </p:sp>
      <p:graphicFrame>
        <p:nvGraphicFramePr>
          <p:cNvPr id="459" name="Google Shape;459;p49"/>
          <p:cNvGraphicFramePr/>
          <p:nvPr/>
        </p:nvGraphicFramePr>
        <p:xfrm>
          <a:off x="457200" y="12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{444E1F85-10D5-445B-8B04-93515AE92A25}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Example header</a:t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accent4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Example body</a:t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60" name="Google Shape;460;p49"/>
          <p:cNvSpPr/>
          <p:nvPr/>
        </p:nvSpPr>
        <p:spPr>
          <a:xfrm>
            <a:off x="2251050" y="1857475"/>
            <a:ext cx="2062500" cy="12822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Header row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Background: #f3f3f3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Font: Lato, bold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 color: #272e37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1" name="Google Shape;461;p49"/>
          <p:cNvSpPr/>
          <p:nvPr/>
        </p:nvSpPr>
        <p:spPr>
          <a:xfrm>
            <a:off x="1443800" y="1623109"/>
            <a:ext cx="664600" cy="779200"/>
          </a:xfrm>
          <a:custGeom>
            <a:rect b="b" l="l" r="r" t="t"/>
            <a:pathLst>
              <a:path extrusionOk="0" h="31168" w="26584">
                <a:moveTo>
                  <a:pt x="26584" y="31168"/>
                </a:moveTo>
                <a:cubicBezTo>
                  <a:pt x="23146" y="29793"/>
                  <a:pt x="10389" y="28113"/>
                  <a:pt x="5958" y="22918"/>
                </a:cubicBezTo>
                <a:cubicBezTo>
                  <a:pt x="1527" y="17723"/>
                  <a:pt x="993" y="3820"/>
                  <a:pt x="0" y="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62" name="Google Shape;462;p49"/>
          <p:cNvSpPr/>
          <p:nvPr/>
        </p:nvSpPr>
        <p:spPr>
          <a:xfrm>
            <a:off x="5479525" y="2933425"/>
            <a:ext cx="2062500" cy="12822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Cells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Background: </a:t>
            </a:r>
            <a:r>
              <a:rPr i="1" lang="en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transparent</a:t>
            </a:r>
            <a:endParaRPr i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Font: Lato, regular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 color: </a:t>
            </a: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3" name="Google Shape;463;p49"/>
          <p:cNvSpPr/>
          <p:nvPr/>
        </p:nvSpPr>
        <p:spPr>
          <a:xfrm>
            <a:off x="3832350" y="3368275"/>
            <a:ext cx="1501075" cy="412500"/>
          </a:xfrm>
          <a:custGeom>
            <a:rect b="b" l="l" r="r" t="t"/>
            <a:pathLst>
              <a:path extrusionOk="0" h="16500" w="60043">
                <a:moveTo>
                  <a:pt x="60043" y="0"/>
                </a:moveTo>
                <a:cubicBezTo>
                  <a:pt x="55230" y="382"/>
                  <a:pt x="41174" y="-459"/>
                  <a:pt x="31167" y="2291"/>
                </a:cubicBezTo>
                <a:cubicBezTo>
                  <a:pt x="21160" y="5041"/>
                  <a:pt x="5195" y="14132"/>
                  <a:pt x="0" y="1650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  <p:cxnSp>
        <p:nvCxnSpPr>
          <p:cNvPr id="464" name="Google Shape;464;p49"/>
          <p:cNvCxnSpPr/>
          <p:nvPr/>
        </p:nvCxnSpPr>
        <p:spPr>
          <a:xfrm>
            <a:off x="458350" y="-456250"/>
            <a:ext cx="0" cy="608250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5" name="Google Shape;465;p49"/>
          <p:cNvCxnSpPr/>
          <p:nvPr/>
        </p:nvCxnSpPr>
        <p:spPr>
          <a:xfrm>
            <a:off x="8686800" y="-470550"/>
            <a:ext cx="0" cy="608250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6" name="Google Shape;466;p49"/>
          <p:cNvCxnSpPr/>
          <p:nvPr/>
        </p:nvCxnSpPr>
        <p:spPr>
          <a:xfrm>
            <a:off x="-458391" y="4754875"/>
            <a:ext cx="10082400" cy="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7" name="Google Shape;467;p49"/>
          <p:cNvCxnSpPr/>
          <p:nvPr/>
        </p:nvCxnSpPr>
        <p:spPr>
          <a:xfrm>
            <a:off x="-469800" y="1261875"/>
            <a:ext cx="10082400" cy="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468" name="Google Shape;468;p49"/>
          <p:cNvSpPr/>
          <p:nvPr/>
        </p:nvSpPr>
        <p:spPr>
          <a:xfrm>
            <a:off x="4913375" y="515650"/>
            <a:ext cx="2978700" cy="14925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Table size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On the ruler below the menu above, </a:t>
            </a: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right-click</a:t>
            </a: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 and select </a:t>
            </a: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Show guides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The table should be aligned to the guides</a:t>
            </a:r>
            <a:r>
              <a:rPr i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 (just as this example is)</a:t>
            </a:r>
            <a:endParaRPr i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9" name="Google Shape;469;p49"/>
          <p:cNvSpPr/>
          <p:nvPr/>
        </p:nvSpPr>
        <p:spPr>
          <a:xfrm>
            <a:off x="3933750" y="771175"/>
            <a:ext cx="913254" cy="412500"/>
          </a:xfrm>
          <a:custGeom>
            <a:rect b="b" l="l" r="r" t="t"/>
            <a:pathLst>
              <a:path extrusionOk="0" h="16500" w="60043">
                <a:moveTo>
                  <a:pt x="60043" y="0"/>
                </a:moveTo>
                <a:cubicBezTo>
                  <a:pt x="55230" y="382"/>
                  <a:pt x="41174" y="-459"/>
                  <a:pt x="31167" y="2291"/>
                </a:cubicBezTo>
                <a:cubicBezTo>
                  <a:pt x="21160" y="5041"/>
                  <a:pt x="5195" y="14132"/>
                  <a:pt x="0" y="1650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5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475" name="Google Shape;475;p50"/>
          <p:cNvGraphicFramePr/>
          <p:nvPr/>
        </p:nvGraphicFramePr>
        <p:xfrm>
          <a:off x="457200" y="12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{444E1F85-10D5-445B-8B04-93515AE92A25}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51"/>
          <p:cNvSpPr txBox="1"/>
          <p:nvPr>
            <p:ph type="title"/>
          </p:nvPr>
        </p:nvSpPr>
        <p:spPr>
          <a:xfrm>
            <a:off x="457200" y="457200"/>
            <a:ext cx="8229600" cy="867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Chart colors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b="0" lang="en"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Use these colors for charts and other graphical elements</a:t>
            </a:r>
            <a:endParaRPr/>
          </a:p>
        </p:txBody>
      </p:sp>
      <p:sp>
        <p:nvSpPr>
          <p:cNvPr id="481" name="Google Shape;481;p51"/>
          <p:cNvSpPr txBox="1"/>
          <p:nvPr>
            <p:ph type="title"/>
          </p:nvPr>
        </p:nvSpPr>
        <p:spPr>
          <a:xfrm>
            <a:off x="457200" y="1725175"/>
            <a:ext cx="2057400" cy="3029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3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E7D93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#4e7d93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4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#4c8ea4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#4d6d81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" name="Google Shape;482;p51"/>
          <p:cNvSpPr txBox="1"/>
          <p:nvPr>
            <p:ph type="title"/>
          </p:nvPr>
        </p:nvSpPr>
        <p:spPr>
          <a:xfrm>
            <a:off x="2514600" y="1725175"/>
            <a:ext cx="2057400" cy="1934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5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#68ccdd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#4c8ea4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#4d6d81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" name="Google Shape;483;p51"/>
          <p:cNvSpPr txBox="1"/>
          <p:nvPr>
            <p:ph type="title"/>
          </p:nvPr>
        </p:nvSpPr>
        <p:spPr>
          <a:xfrm>
            <a:off x="4572000" y="1725175"/>
            <a:ext cx="2057400" cy="262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Other colors </a:t>
            </a:r>
            <a:r>
              <a:rPr b="0" i="1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(lighter)</a:t>
            </a:r>
            <a:endParaRPr b="0" i="1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#68ccdd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B668D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#b668dd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967AB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#f967ab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96767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#f96767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F895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#ff895d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FD45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#ffd45d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A0D468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#a0d468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" name="Google Shape;484;p51"/>
          <p:cNvSpPr txBox="1"/>
          <p:nvPr>
            <p:ph type="title"/>
          </p:nvPr>
        </p:nvSpPr>
        <p:spPr>
          <a:xfrm>
            <a:off x="6629400" y="1725175"/>
            <a:ext cx="2057400" cy="262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Other colors </a:t>
            </a:r>
            <a:r>
              <a:rPr b="0" i="1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(darker)</a:t>
            </a:r>
            <a:endParaRPr b="0" i="1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964AB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#964abd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24289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#d24289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24449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#d24449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4643B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#d4643b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4AC2E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#d4ac2e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75A83F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#75a83f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5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099" y="457200"/>
            <a:ext cx="5408999" cy="4295052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2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52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52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53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099" y="457200"/>
            <a:ext cx="5408999" cy="4295052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53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53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53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4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54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pic>
        <p:nvPicPr>
          <p:cNvPr id="507" name="Google Shape;507;p54" title="Chart"/>
          <p:cNvPicPr preferRelativeResize="0"/>
          <p:nvPr/>
        </p:nvPicPr>
        <p:blipFill rotWithShape="1">
          <a:blip r:embed="rId3">
            <a:alphaModFix/>
          </a:blip>
          <a:srcRect b="8255" l="0" r="6463" t="4293"/>
          <a:stretch/>
        </p:blipFill>
        <p:spPr>
          <a:xfrm>
            <a:off x="3399275" y="457113"/>
            <a:ext cx="5166655" cy="429767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54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4" name="Google Shape;514;p5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61875"/>
            <a:ext cx="8229599" cy="3491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" name="Google Shape;519;p5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61875"/>
            <a:ext cx="8229599" cy="3491007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5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7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57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7" name="Google Shape;527;p57" title="Chart"/>
          <p:cNvPicPr preferRelativeResize="0"/>
          <p:nvPr/>
        </p:nvPicPr>
        <p:blipFill rotWithShape="1">
          <a:blip r:embed="rId3">
            <a:alphaModFix/>
          </a:blip>
          <a:srcRect b="0" l="0" r="5015" t="0"/>
          <a:stretch/>
        </p:blipFill>
        <p:spPr>
          <a:xfrm>
            <a:off x="5029200" y="858825"/>
            <a:ext cx="3657601" cy="3425851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57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1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1"/>
          <p:cNvSpPr txBox="1"/>
          <p:nvPr>
            <p:ph idx="1" type="subTitle"/>
          </p:nvPr>
        </p:nvSpPr>
        <p:spPr>
          <a:xfrm>
            <a:off x="457200" y="2716075"/>
            <a:ext cx="8229600" cy="19701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8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4" name="Google Shape;534;p5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5425" y="1261875"/>
            <a:ext cx="1588725" cy="1584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58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5425" y="3170425"/>
            <a:ext cx="1588725" cy="15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58"/>
          <p:cNvSpPr txBox="1"/>
          <p:nvPr>
            <p:ph type="title"/>
          </p:nvPr>
        </p:nvSpPr>
        <p:spPr>
          <a:xfrm>
            <a:off x="7232725" y="1654650"/>
            <a:ext cx="1454100" cy="646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accent4"/>
                </a:solidFill>
              </a:rPr>
              <a:t>80</a:t>
            </a:r>
            <a:r>
              <a:rPr lang="en" sz="4200">
                <a:solidFill>
                  <a:schemeClr val="accent4"/>
                </a:solidFill>
              </a:rPr>
              <a:t>%</a:t>
            </a:r>
            <a:endParaRPr sz="4200">
              <a:solidFill>
                <a:schemeClr val="accent4"/>
              </a:solidFill>
            </a:endParaRPr>
          </a:p>
        </p:txBody>
      </p:sp>
      <p:sp>
        <p:nvSpPr>
          <p:cNvPr id="537" name="Google Shape;537;p58"/>
          <p:cNvSpPr txBox="1"/>
          <p:nvPr>
            <p:ph type="title"/>
          </p:nvPr>
        </p:nvSpPr>
        <p:spPr>
          <a:xfrm>
            <a:off x="7232725" y="3563203"/>
            <a:ext cx="1454100" cy="646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dk1"/>
                </a:solidFill>
              </a:rPr>
              <a:t>69</a:t>
            </a:r>
            <a:r>
              <a:rPr lang="en" sz="4200">
                <a:solidFill>
                  <a:schemeClr val="dk1"/>
                </a:solidFill>
              </a:rPr>
              <a:t>%</a:t>
            </a:r>
            <a:endParaRPr sz="4200">
              <a:solidFill>
                <a:schemeClr val="dk1"/>
              </a:solidFill>
            </a:endParaRPr>
          </a:p>
        </p:txBody>
      </p:sp>
      <p:pic>
        <p:nvPicPr>
          <p:cNvPr id="538" name="Google Shape;538;p58" title="Chart"/>
          <p:cNvPicPr preferRelativeResize="0"/>
          <p:nvPr/>
        </p:nvPicPr>
        <p:blipFill rotWithShape="1">
          <a:blip r:embed="rId5">
            <a:alphaModFix/>
          </a:blip>
          <a:srcRect b="4829" l="3683" r="3775" t="4557"/>
          <a:stretch/>
        </p:blipFill>
        <p:spPr>
          <a:xfrm>
            <a:off x="457200" y="1261875"/>
            <a:ext cx="4492803" cy="349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59"/>
          <p:cNvSpPr txBox="1"/>
          <p:nvPr>
            <p:ph idx="1" type="subTitle"/>
          </p:nvPr>
        </p:nvSpPr>
        <p:spPr>
          <a:xfrm>
            <a:off x="571500" y="2485572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59"/>
          <p:cNvSpPr txBox="1"/>
          <p:nvPr>
            <p:ph idx="2" type="subTitle"/>
          </p:nvPr>
        </p:nvSpPr>
        <p:spPr>
          <a:xfrm>
            <a:off x="3392402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59"/>
          <p:cNvSpPr txBox="1"/>
          <p:nvPr>
            <p:ph idx="3" type="subTitle"/>
          </p:nvPr>
        </p:nvSpPr>
        <p:spPr>
          <a:xfrm>
            <a:off x="6213298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6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60"/>
          <p:cNvSpPr txBox="1"/>
          <p:nvPr>
            <p:ph idx="2" type="subTitle"/>
          </p:nvPr>
        </p:nvSpPr>
        <p:spPr>
          <a:xfrm>
            <a:off x="571500" y="2047091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60"/>
          <p:cNvSpPr txBox="1"/>
          <p:nvPr>
            <p:ph idx="5" type="subTitle"/>
          </p:nvPr>
        </p:nvSpPr>
        <p:spPr>
          <a:xfrm>
            <a:off x="3392400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60"/>
          <p:cNvSpPr txBox="1"/>
          <p:nvPr>
            <p:ph idx="6" type="subTitle"/>
          </p:nvPr>
        </p:nvSpPr>
        <p:spPr>
          <a:xfrm>
            <a:off x="6213294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60"/>
          <p:cNvSpPr txBox="1"/>
          <p:nvPr>
            <p:ph idx="1" type="body"/>
          </p:nvPr>
        </p:nvSpPr>
        <p:spPr>
          <a:xfrm>
            <a:off x="5715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60"/>
          <p:cNvSpPr txBox="1"/>
          <p:nvPr>
            <p:ph idx="3" type="body"/>
          </p:nvPr>
        </p:nvSpPr>
        <p:spPr>
          <a:xfrm>
            <a:off x="33924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60"/>
          <p:cNvSpPr txBox="1"/>
          <p:nvPr>
            <p:ph idx="4" type="body"/>
          </p:nvPr>
        </p:nvSpPr>
        <p:spPr>
          <a:xfrm>
            <a:off x="6213297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61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61"/>
          <p:cNvSpPr txBox="1"/>
          <p:nvPr>
            <p:ph idx="1" type="subTitle"/>
          </p:nvPr>
        </p:nvSpPr>
        <p:spPr>
          <a:xfrm>
            <a:off x="571500" y="2505560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61"/>
          <p:cNvSpPr txBox="1"/>
          <p:nvPr>
            <p:ph idx="2" type="subTitle"/>
          </p:nvPr>
        </p:nvSpPr>
        <p:spPr>
          <a:xfrm>
            <a:off x="2686800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p61"/>
          <p:cNvSpPr txBox="1"/>
          <p:nvPr>
            <p:ph idx="3" type="subTitle"/>
          </p:nvPr>
        </p:nvSpPr>
        <p:spPr>
          <a:xfrm>
            <a:off x="4802099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61"/>
          <p:cNvSpPr txBox="1"/>
          <p:nvPr>
            <p:ph idx="4" type="subTitle"/>
          </p:nvPr>
        </p:nvSpPr>
        <p:spPr>
          <a:xfrm>
            <a:off x="6917399" y="2492883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62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62"/>
          <p:cNvSpPr txBox="1"/>
          <p:nvPr>
            <p:ph idx="2" type="subTitle"/>
          </p:nvPr>
        </p:nvSpPr>
        <p:spPr>
          <a:xfrm>
            <a:off x="571500" y="2272416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62"/>
          <p:cNvSpPr txBox="1"/>
          <p:nvPr>
            <p:ph idx="5" type="subTitle"/>
          </p:nvPr>
        </p:nvSpPr>
        <p:spPr>
          <a:xfrm>
            <a:off x="2686798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62"/>
          <p:cNvSpPr txBox="1"/>
          <p:nvPr>
            <p:ph idx="6" type="subTitle"/>
          </p:nvPr>
        </p:nvSpPr>
        <p:spPr>
          <a:xfrm>
            <a:off x="4802096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62"/>
          <p:cNvSpPr txBox="1"/>
          <p:nvPr>
            <p:ph idx="1" type="body"/>
          </p:nvPr>
        </p:nvSpPr>
        <p:spPr>
          <a:xfrm>
            <a:off x="5715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62"/>
          <p:cNvSpPr txBox="1"/>
          <p:nvPr>
            <p:ph idx="3" type="body"/>
          </p:nvPr>
        </p:nvSpPr>
        <p:spPr>
          <a:xfrm>
            <a:off x="26868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62"/>
          <p:cNvSpPr txBox="1"/>
          <p:nvPr>
            <p:ph idx="4" type="body"/>
          </p:nvPr>
        </p:nvSpPr>
        <p:spPr>
          <a:xfrm>
            <a:off x="48021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62"/>
          <p:cNvSpPr txBox="1"/>
          <p:nvPr>
            <p:ph idx="7" type="body"/>
          </p:nvPr>
        </p:nvSpPr>
        <p:spPr>
          <a:xfrm>
            <a:off x="6917400" y="3011316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62"/>
          <p:cNvSpPr txBox="1"/>
          <p:nvPr>
            <p:ph idx="8" type="subTitle"/>
          </p:nvPr>
        </p:nvSpPr>
        <p:spPr>
          <a:xfrm>
            <a:off x="6917394" y="2267133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63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63"/>
          <p:cNvSpPr txBox="1"/>
          <p:nvPr>
            <p:ph idx="1" type="body"/>
          </p:nvPr>
        </p:nvSpPr>
        <p:spPr>
          <a:xfrm>
            <a:off x="571500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63"/>
          <p:cNvSpPr txBox="1"/>
          <p:nvPr>
            <p:ph idx="2" type="subTitle"/>
          </p:nvPr>
        </p:nvSpPr>
        <p:spPr>
          <a:xfrm>
            <a:off x="571500" y="126662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63"/>
          <p:cNvSpPr txBox="1"/>
          <p:nvPr>
            <p:ph idx="3" type="body"/>
          </p:nvPr>
        </p:nvSpPr>
        <p:spPr>
          <a:xfrm>
            <a:off x="4800603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63"/>
          <p:cNvSpPr txBox="1"/>
          <p:nvPr>
            <p:ph idx="4" type="subTitle"/>
          </p:nvPr>
        </p:nvSpPr>
        <p:spPr>
          <a:xfrm>
            <a:off x="4800603" y="126187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64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64"/>
          <p:cNvSpPr txBox="1"/>
          <p:nvPr>
            <p:ph idx="1" type="body"/>
          </p:nvPr>
        </p:nvSpPr>
        <p:spPr>
          <a:xfrm>
            <a:off x="5715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64"/>
          <p:cNvSpPr txBox="1"/>
          <p:nvPr>
            <p:ph idx="2" type="subTitle"/>
          </p:nvPr>
        </p:nvSpPr>
        <p:spPr>
          <a:xfrm>
            <a:off x="571500" y="126662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64"/>
          <p:cNvSpPr txBox="1"/>
          <p:nvPr>
            <p:ph idx="3" type="body"/>
          </p:nvPr>
        </p:nvSpPr>
        <p:spPr>
          <a:xfrm>
            <a:off x="33924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64"/>
          <p:cNvSpPr txBox="1"/>
          <p:nvPr>
            <p:ph idx="4" type="body"/>
          </p:nvPr>
        </p:nvSpPr>
        <p:spPr>
          <a:xfrm>
            <a:off x="6213294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64"/>
          <p:cNvSpPr txBox="1"/>
          <p:nvPr>
            <p:ph idx="5" type="subTitle"/>
          </p:nvPr>
        </p:nvSpPr>
        <p:spPr>
          <a:xfrm>
            <a:off x="3392400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64"/>
          <p:cNvSpPr txBox="1"/>
          <p:nvPr>
            <p:ph idx="6" type="subTitle"/>
          </p:nvPr>
        </p:nvSpPr>
        <p:spPr>
          <a:xfrm>
            <a:off x="6213294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65"/>
          <p:cNvSpPr txBox="1"/>
          <p:nvPr>
            <p:ph idx="1" type="body"/>
          </p:nvPr>
        </p:nvSpPr>
        <p:spPr>
          <a:xfrm>
            <a:off x="5715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65"/>
          <p:cNvSpPr txBox="1"/>
          <p:nvPr>
            <p:ph idx="2" type="subTitle"/>
          </p:nvPr>
        </p:nvSpPr>
        <p:spPr>
          <a:xfrm>
            <a:off x="571500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65"/>
          <p:cNvSpPr txBox="1"/>
          <p:nvPr>
            <p:ph idx="3" type="body"/>
          </p:nvPr>
        </p:nvSpPr>
        <p:spPr>
          <a:xfrm>
            <a:off x="26868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65"/>
          <p:cNvSpPr txBox="1"/>
          <p:nvPr>
            <p:ph idx="4" type="body"/>
          </p:nvPr>
        </p:nvSpPr>
        <p:spPr>
          <a:xfrm>
            <a:off x="6917399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65"/>
          <p:cNvSpPr txBox="1"/>
          <p:nvPr>
            <p:ph idx="5" type="subTitle"/>
          </p:nvPr>
        </p:nvSpPr>
        <p:spPr>
          <a:xfrm>
            <a:off x="2686798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65"/>
          <p:cNvSpPr txBox="1"/>
          <p:nvPr>
            <p:ph idx="6" type="subTitle"/>
          </p:nvPr>
        </p:nvSpPr>
        <p:spPr>
          <a:xfrm>
            <a:off x="6917394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65"/>
          <p:cNvSpPr txBox="1"/>
          <p:nvPr>
            <p:ph idx="7" type="body"/>
          </p:nvPr>
        </p:nvSpPr>
        <p:spPr>
          <a:xfrm>
            <a:off x="4802099" y="2176902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65"/>
          <p:cNvSpPr txBox="1"/>
          <p:nvPr>
            <p:ph idx="8" type="subTitle"/>
          </p:nvPr>
        </p:nvSpPr>
        <p:spPr>
          <a:xfrm>
            <a:off x="4802096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6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66"/>
          <p:cNvSpPr txBox="1"/>
          <p:nvPr>
            <p:ph idx="4" type="body"/>
          </p:nvPr>
        </p:nvSpPr>
        <p:spPr>
          <a:xfrm>
            <a:off x="4572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66"/>
          <p:cNvSpPr txBox="1"/>
          <p:nvPr>
            <p:ph idx="1" type="subTitle"/>
          </p:nvPr>
        </p:nvSpPr>
        <p:spPr>
          <a:xfrm>
            <a:off x="576000" y="1261875"/>
            <a:ext cx="22572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66"/>
          <p:cNvSpPr txBox="1"/>
          <p:nvPr>
            <p:ph idx="6" type="body"/>
          </p:nvPr>
        </p:nvSpPr>
        <p:spPr>
          <a:xfrm>
            <a:off x="32781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66"/>
          <p:cNvSpPr txBox="1"/>
          <p:nvPr>
            <p:ph idx="2" type="subTitle"/>
          </p:nvPr>
        </p:nvSpPr>
        <p:spPr>
          <a:xfrm>
            <a:off x="35868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66"/>
          <p:cNvSpPr txBox="1"/>
          <p:nvPr>
            <p:ph idx="3" type="subTitle"/>
          </p:nvPr>
        </p:nvSpPr>
        <p:spPr>
          <a:xfrm>
            <a:off x="65614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66"/>
          <p:cNvSpPr txBox="1"/>
          <p:nvPr>
            <p:ph idx="5" type="body"/>
          </p:nvPr>
        </p:nvSpPr>
        <p:spPr>
          <a:xfrm>
            <a:off x="60990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2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2"/>
          <p:cNvSpPr txBox="1"/>
          <p:nvPr>
            <p:ph idx="1" type="subTitle"/>
          </p:nvPr>
        </p:nvSpPr>
        <p:spPr>
          <a:xfrm>
            <a:off x="457200" y="2715949"/>
            <a:ext cx="8229600" cy="19704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3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"/>
          <p:cNvSpPr txBox="1"/>
          <p:nvPr>
            <p:ph type="title"/>
          </p:nvPr>
        </p:nvSpPr>
        <p:spPr>
          <a:xfrm>
            <a:off x="457200" y="454950"/>
            <a:ext cx="3657600" cy="423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5"/>
          <p:cNvSpPr txBox="1"/>
          <p:nvPr>
            <p:ph idx="4" type="subTitle"/>
          </p:nvPr>
        </p:nvSpPr>
        <p:spPr>
          <a:xfrm>
            <a:off x="5715000" y="1010467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35"/>
          <p:cNvSpPr txBox="1"/>
          <p:nvPr>
            <p:ph idx="1" type="subTitle"/>
          </p:nvPr>
        </p:nvSpPr>
        <p:spPr>
          <a:xfrm>
            <a:off x="5715000" y="1727580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5"/>
          <p:cNvSpPr txBox="1"/>
          <p:nvPr>
            <p:ph idx="2" type="subTitle"/>
          </p:nvPr>
        </p:nvSpPr>
        <p:spPr>
          <a:xfrm>
            <a:off x="5715000" y="2444692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5"/>
          <p:cNvSpPr txBox="1"/>
          <p:nvPr>
            <p:ph idx="3" type="subTitle"/>
          </p:nvPr>
        </p:nvSpPr>
        <p:spPr>
          <a:xfrm>
            <a:off x="5715000" y="3161805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35"/>
          <p:cNvSpPr txBox="1"/>
          <p:nvPr>
            <p:ph idx="5" type="subTitle"/>
          </p:nvPr>
        </p:nvSpPr>
        <p:spPr>
          <a:xfrm>
            <a:off x="5715000" y="3878917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6"/>
          <p:cNvSpPr txBox="1"/>
          <p:nvPr>
            <p:ph type="title"/>
          </p:nvPr>
        </p:nvSpPr>
        <p:spPr>
          <a:xfrm>
            <a:off x="457200" y="457200"/>
            <a:ext cx="56412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7"/>
          <p:cNvSpPr txBox="1"/>
          <p:nvPr>
            <p:ph type="title"/>
          </p:nvPr>
        </p:nvSpPr>
        <p:spPr>
          <a:xfrm>
            <a:off x="457200" y="457200"/>
            <a:ext cx="56412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ako Slides Theme">
  <a:themeElements>
    <a:clrScheme name="Geometric">
      <a:dk1>
        <a:srgbClr val="45B0C2"/>
      </a:dk1>
      <a:lt1>
        <a:srgbClr val="FFFFFF"/>
      </a:lt1>
      <a:dk2>
        <a:srgbClr val="272E37"/>
      </a:dk2>
      <a:lt2>
        <a:srgbClr val="999999"/>
      </a:lt2>
      <a:accent1>
        <a:srgbClr val="68CCDD"/>
      </a:accent1>
      <a:accent2>
        <a:srgbClr val="97E9F7"/>
      </a:accent2>
      <a:accent3>
        <a:srgbClr val="272E37"/>
      </a:accent3>
      <a:accent4>
        <a:srgbClr val="454F5B"/>
      </a:accent4>
      <a:accent5>
        <a:srgbClr val="738498"/>
      </a:accent5>
      <a:accent6>
        <a:srgbClr val="D0F8FF"/>
      </a:accent6>
      <a:hlink>
        <a:srgbClr val="45B0C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